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3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8010-A123-510A-A0E0-C54323349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F35BFA-746E-93A4-0AF8-19C64335A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276CA-9A92-78FF-3DA4-90EE7E91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6668-37AC-415E-9613-541438BE288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33548-551F-229F-C9F3-8336DA99D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93DC5-05E2-CAF4-E4BC-63E77202E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8383-A56C-49A4-BD55-41BE9F9D4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4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3FF0A-F2D9-8039-B147-60205147B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37326-3838-C456-8309-8ECF22D02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C9663-187E-935D-EF8B-AF88C785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6668-37AC-415E-9613-541438BE288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D45CC-5EB7-EE8C-E04B-D1AE790E5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1D9EE-A729-C71B-BA93-4C8B4903C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8383-A56C-49A4-BD55-41BE9F9D4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C626F6-1856-6CD8-A986-8613F4400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232984-2338-ED28-3503-E272DBCAF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6E756-2B9F-E5BB-33AF-5863B2BAE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6668-37AC-415E-9613-541438BE288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9B5C0-549A-FD67-1AE6-6AEEC987A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89398-9D3B-A1F4-DF04-06A4F0267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8383-A56C-49A4-BD55-41BE9F9D4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56639-2C11-F063-2732-4350C19A3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892C4-F606-C274-64FD-69D45D31B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4F1AC-073B-8833-0463-57FAB2578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6668-37AC-415E-9613-541438BE288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6D598-43FE-DE30-13CC-B169C34E7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748CF-63CB-8F73-489B-567246C2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8383-A56C-49A4-BD55-41BE9F9D4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9F52-0778-157D-7D0D-6DBAADFB8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5DD19-404B-931E-8A03-AAAE40205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3782F-B9E4-0C6F-DD8A-F9553166B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6668-37AC-415E-9613-541438BE288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F18D2-43AB-3FCB-2D6A-710BA32C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7A7CD-33B4-B99E-E511-1CB9A4B7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8383-A56C-49A4-BD55-41BE9F9D4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6C11D-0595-1212-99C3-12273416A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256B7-3A30-7344-F966-D76D809A4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7C8BC-E786-D30E-2F6A-FD7119AEE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B110A-22E6-4061-F21C-5CC3027F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6668-37AC-415E-9613-541438BE288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44FC9-4267-F241-790A-D055CCA8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587D6-96EB-7069-E11A-EA28C8300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8383-A56C-49A4-BD55-41BE9F9D4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4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48225-CEB1-D9FB-D705-96B2AF42C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9A805-79EF-1B97-C1B7-B8D53B81A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87DCE-AB57-2649-B2BC-74A6A5A74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E6CC18-3584-8A1E-825E-59ABFCF3B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AC9C17-9C45-DF25-9228-E06660DE5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431583-F782-08D8-1664-6C8D7C139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6668-37AC-415E-9613-541438BE288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47B1C9-71AE-1EE4-6F9F-8A4B2A79D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2FF191-0FE3-293B-87FA-70941F00F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8383-A56C-49A4-BD55-41BE9F9D4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73BBB-DC66-E3D3-D9E0-B2A50B1A9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AB3FC-5A73-26F6-C5B5-9670118E9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6668-37AC-415E-9613-541438BE288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0FF05A-5A9A-19E2-327E-7281173E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07EA5-5DF8-0E55-0AA7-54EB6E471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8383-A56C-49A4-BD55-41BE9F9D4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9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150156-7D3C-642F-68FE-F9E45D3EB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6668-37AC-415E-9613-541438BE288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D62A88-45C0-01FA-B0B9-C1EAF1130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69C7A-9EEC-3D48-ED31-F24C4301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8383-A56C-49A4-BD55-41BE9F9D4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4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F390C-A25D-B677-CCC3-5700D6105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00445-DF34-D5A9-4713-3A510C9F9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F3F15-EC64-F779-986F-AA25FBD99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F133A-3E48-5ACE-516E-5AFBF9C2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6668-37AC-415E-9613-541438BE288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B5BBE-C632-32A6-8359-7EC17353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FD7A0-DD0F-0B40-9821-6C327E36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8383-A56C-49A4-BD55-41BE9F9D4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4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44575-3FDD-C8B6-59A3-70873D9C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AFF3BC-76D9-E57E-4F6D-C2598FCB9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152ED-14B9-8584-05D3-1F3E623FC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08F63-F094-A5BF-6F7E-B5150C47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6668-37AC-415E-9613-541438BE288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E3115-1750-AD4B-3838-FBF38AF1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5D555-0AC0-0F97-4407-0B41C6C9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8383-A56C-49A4-BD55-41BE9F9D4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7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CFFE65-6092-ED23-BEA6-F4483BAB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FF59F-AA09-75CB-5704-280EE313B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0168D-1B1C-6022-C65F-61B5A06466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696668-37AC-415E-9613-541438BE288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B083B-226E-ADED-D652-676803C12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B8F9C-2F19-F339-F53A-E36E6787E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A58383-A56C-49A4-BD55-41BE9F9D4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6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AI-generated content may be incorrect.">
            <a:extLst>
              <a:ext uri="{FF2B5EF4-FFF2-40B4-BE49-F238E27FC236}">
                <a16:creationId xmlns:a16="http://schemas.microsoft.com/office/drawing/2014/main" id="{1C2755A0-82E5-EF7D-00D5-EB3BF95DE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23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AI-generated content may be incorrect.">
            <a:extLst>
              <a:ext uri="{FF2B5EF4-FFF2-40B4-BE49-F238E27FC236}">
                <a16:creationId xmlns:a16="http://schemas.microsoft.com/office/drawing/2014/main" id="{167CF279-D778-F649-AC65-B7FACEE55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3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AI-generated content may be incorrect.">
            <a:extLst>
              <a:ext uri="{FF2B5EF4-FFF2-40B4-BE49-F238E27FC236}">
                <a16:creationId xmlns:a16="http://schemas.microsoft.com/office/drawing/2014/main" id="{6215FA94-7F15-58D8-4C24-2E0D7B9FD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73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0DBA2-FFE5-0CE3-D03E-57853DDED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AI-generated content may be incorrect.">
            <a:extLst>
              <a:ext uri="{FF2B5EF4-FFF2-40B4-BE49-F238E27FC236}">
                <a16:creationId xmlns:a16="http://schemas.microsoft.com/office/drawing/2014/main" id="{4D4E6B42-46E5-486D-601B-4FDB78C2F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36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46E5D-F26C-C0BC-AB29-677FB9D3E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AI-generated content may be incorrect.">
            <a:extLst>
              <a:ext uri="{FF2B5EF4-FFF2-40B4-BE49-F238E27FC236}">
                <a16:creationId xmlns:a16="http://schemas.microsoft.com/office/drawing/2014/main" id="{5AEFB68D-29D2-1A83-EE97-41AE3FA9E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37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0795F-67E1-B9F1-5A80-DBA148091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AI-generated content may be incorrect.">
            <a:extLst>
              <a:ext uri="{FF2B5EF4-FFF2-40B4-BE49-F238E27FC236}">
                <a16:creationId xmlns:a16="http://schemas.microsoft.com/office/drawing/2014/main" id="{3D8CD5EE-BF7C-4B13-9D8D-0EF91AEC1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21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202EF-1807-973B-2A7C-B161A7C91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D9F01E14-03DC-572F-9B6D-4C06D1586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6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10039188-D52A-0DD7-F87B-29AEEB14B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6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24D61-5C69-625C-A759-AC54EE37D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meeting&#10;&#10;AI-generated content may be incorrect.">
            <a:extLst>
              <a:ext uri="{FF2B5EF4-FFF2-40B4-BE49-F238E27FC236}">
                <a16:creationId xmlns:a16="http://schemas.microsoft.com/office/drawing/2014/main" id="{A34DF4B8-AE19-96AF-2C7F-5210BC526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4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website&#10;&#10;AI-generated content may be incorrect.">
            <a:extLst>
              <a:ext uri="{FF2B5EF4-FFF2-40B4-BE49-F238E27FC236}">
                <a16:creationId xmlns:a16="http://schemas.microsoft.com/office/drawing/2014/main" id="{E3EB380A-9E06-F4A6-BAED-99F138E0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1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AI-generated content may be incorrect.">
            <a:extLst>
              <a:ext uri="{FF2B5EF4-FFF2-40B4-BE49-F238E27FC236}">
                <a16:creationId xmlns:a16="http://schemas.microsoft.com/office/drawing/2014/main" id="{89A0211E-31A3-0731-AF20-227CF3A33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53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AI-generated content may be incorrect.">
            <a:extLst>
              <a:ext uri="{FF2B5EF4-FFF2-40B4-BE49-F238E27FC236}">
                <a16:creationId xmlns:a16="http://schemas.microsoft.com/office/drawing/2014/main" id="{69366413-24D5-4587-F664-21ADAD4EB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1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AI-generated content may be incorrect.">
            <a:extLst>
              <a:ext uri="{FF2B5EF4-FFF2-40B4-BE49-F238E27FC236}">
                <a16:creationId xmlns:a16="http://schemas.microsoft.com/office/drawing/2014/main" id="{78B25BDE-A6C3-8C19-6601-7F726E125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0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B67953C2-F846-B9CA-1185-BC65F6C55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37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AI-generated content may be incorrect.">
            <a:extLst>
              <a:ext uri="{FF2B5EF4-FFF2-40B4-BE49-F238E27FC236}">
                <a16:creationId xmlns:a16="http://schemas.microsoft.com/office/drawing/2014/main" id="{60A465B9-5699-9E9D-3555-598ABAE16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27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E2712D04121847A62BF854DD05C2E7" ma:contentTypeVersion="16" ma:contentTypeDescription="Create a new document." ma:contentTypeScope="" ma:versionID="2401a428157bd6e001f289296cd82b75">
  <xsd:schema xmlns:xsd="http://www.w3.org/2001/XMLSchema" xmlns:xs="http://www.w3.org/2001/XMLSchema" xmlns:p="http://schemas.microsoft.com/office/2006/metadata/properties" xmlns:ns2="d7791031-27d8-4049-8eb8-3cd5ff8d780d" xmlns:ns3="1e6b2cd4-2997-4ceb-bd79-25cabe6aed1f" targetNamespace="http://schemas.microsoft.com/office/2006/metadata/properties" ma:root="true" ma:fieldsID="0f1d087ebca0183fd7ffa7bbd8774414" ns2:_="" ns3:_="">
    <xsd:import namespace="d7791031-27d8-4049-8eb8-3cd5ff8d780d"/>
    <xsd:import namespace="1e6b2cd4-2997-4ceb-bd79-25cabe6aed1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91031-27d8-4049-8eb8-3cd5ff8d78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e96cd36-94d4-4e85-9ac5-89a88073614d}" ma:internalName="TaxCatchAll" ma:showField="CatchAllData" ma:web="d7791031-27d8-4049-8eb8-3cd5ff8d78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6b2cd4-2997-4ceb-bd79-25cabe6aed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b48f011-0c99-48a8-b23c-e11e698ab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6b2cd4-2997-4ceb-bd79-25cabe6aed1f">
      <Terms xmlns="http://schemas.microsoft.com/office/infopath/2007/PartnerControls"/>
    </lcf76f155ced4ddcb4097134ff3c332f>
    <TaxCatchAll xmlns="d7791031-27d8-4049-8eb8-3cd5ff8d780d" xsi:nil="true"/>
  </documentManagement>
</p:properties>
</file>

<file path=customXml/itemProps1.xml><?xml version="1.0" encoding="utf-8"?>
<ds:datastoreItem xmlns:ds="http://schemas.openxmlformats.org/officeDocument/2006/customXml" ds:itemID="{76D7B542-B40E-4570-B843-D5DD92957642}"/>
</file>

<file path=customXml/itemProps2.xml><?xml version="1.0" encoding="utf-8"?>
<ds:datastoreItem xmlns:ds="http://schemas.openxmlformats.org/officeDocument/2006/customXml" ds:itemID="{E91352C9-1040-4B98-80E4-F482224BCF89}"/>
</file>

<file path=customXml/itemProps3.xml><?xml version="1.0" encoding="utf-8"?>
<ds:datastoreItem xmlns:ds="http://schemas.openxmlformats.org/officeDocument/2006/customXml" ds:itemID="{27372098-A1B5-40CA-B707-1D95B8AB8EF3}"/>
</file>

<file path=docMetadata/LabelInfo.xml><?xml version="1.0" encoding="utf-8"?>
<clbl:labelList xmlns:clbl="http://schemas.microsoft.com/office/2020/mipLabelMetadata">
  <clbl:label id="{9ac805d7-b58a-482b-8a4e-e7effbd5188b}" enabled="1" method="Privileged" siteId="{a2a21b60-5625-43fe-a55a-52f5e111d71c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Crane, Ryan</dc:creator>
  <cp:lastModifiedBy>Crane, Ryan</cp:lastModifiedBy>
  <cp:revision>1</cp:revision>
  <dcterms:created xsi:type="dcterms:W3CDTF">2025-10-09T21:11:11Z</dcterms:created>
  <dcterms:modified xsi:type="dcterms:W3CDTF">2025-10-09T21:14:33Z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0x0101002BE2712D04121847A62BF854DD05C2E7</vt:lpwstr>
  </property>
</Properties>
</file>